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Last updated November 2025"/>
          <p:cNvSpPr txBox="1"/>
          <p:nvPr>
            <p:ph type="body" idx="21"/>
          </p:nvPr>
        </p:nvSpPr>
        <p:spPr>
          <a:xfrm>
            <a:off x="338993" y="12743488"/>
            <a:ext cx="6866589" cy="6369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Last updated November 2025</a:t>
            </a:r>
          </a:p>
        </p:txBody>
      </p:sp>
      <p:sp>
        <p:nvSpPr>
          <p:cNvPr id="172" name="Colour palette"/>
          <p:cNvSpPr txBox="1"/>
          <p:nvPr>
            <p:ph type="ctrTitle"/>
          </p:nvPr>
        </p:nvSpPr>
        <p:spPr>
          <a:xfrm>
            <a:off x="605529" y="886089"/>
            <a:ext cx="11412302" cy="1905001"/>
          </a:xfrm>
          <a:prstGeom prst="rect">
            <a:avLst/>
          </a:prstGeom>
        </p:spPr>
        <p:txBody>
          <a:bodyPr/>
          <a:lstStyle>
            <a:lvl1pPr defTabSz="2121354">
              <a:defRPr b="0" spc="-201" sz="10092"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pPr/>
            <a:r>
              <a:t>Colour palette</a:t>
            </a:r>
          </a:p>
        </p:txBody>
      </p:sp>
      <p:sp>
        <p:nvSpPr>
          <p:cNvPr id="173" name="Colours used in dinghy trail maps"/>
          <p:cNvSpPr txBox="1"/>
          <p:nvPr>
            <p:ph type="subTitle" sz="quarter" idx="1"/>
          </p:nvPr>
        </p:nvSpPr>
        <p:spPr>
          <a:xfrm>
            <a:off x="605529" y="2598539"/>
            <a:ext cx="11412302" cy="1905001"/>
          </a:xfrm>
          <a:prstGeom prst="rect">
            <a:avLst/>
          </a:prstGeom>
        </p:spPr>
        <p:txBody>
          <a:bodyPr/>
          <a:lstStyle/>
          <a:p>
            <a:pPr/>
            <a:r>
              <a:t>Colours used in dinghy trail maps</a:t>
            </a:r>
          </a:p>
        </p:txBody>
      </p:sp>
      <p:sp>
        <p:nvSpPr>
          <p:cNvPr id="174" name="Interesting Fact: Colour is #F1F6FA Found in the RGB sliders option or the RGB values are R = 241 G = 246 B = 250"/>
          <p:cNvSpPr txBox="1"/>
          <p:nvPr/>
        </p:nvSpPr>
        <p:spPr>
          <a:xfrm>
            <a:off x="477403" y="4299178"/>
            <a:ext cx="23874618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latin typeface="Poppins Regular"/>
                <a:ea typeface="Poppins Regular"/>
                <a:cs typeface="Poppins Regular"/>
                <a:sym typeface="Poppins Regular"/>
              </a:defRPr>
            </a:pPr>
            <a:r>
              <a:t>Interesting Fact: Colour is #F1F6FA </a:t>
            </a:r>
            <a:r>
              <a:rPr sz="2600"/>
              <a:t>Found in the RGB sliders option or the RGB values are R = 241 G = 246 B = 250</a:t>
            </a:r>
          </a:p>
        </p:txBody>
      </p:sp>
      <p:sp>
        <p:nvSpPr>
          <p:cNvPr id="175" name="Cautionary textbox and waypoint backgrounds are yellow #FFFB00 or RGB values are R = 255 G = 251 B = 0"/>
          <p:cNvSpPr txBox="1"/>
          <p:nvPr/>
        </p:nvSpPr>
        <p:spPr>
          <a:xfrm>
            <a:off x="346065" y="8308425"/>
            <a:ext cx="23874619" cy="659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800"/>
            </a:lvl1pPr>
          </a:lstStyle>
          <a:p>
            <a:pPr/>
            <a:r>
              <a:t>Cautionary textbox and waypoint backgrounds are yellow #FFFB00 or RGB values are R = 255 G = 251 B = 0</a:t>
            </a:r>
          </a:p>
        </p:txBody>
      </p:sp>
      <p:sp>
        <p:nvSpPr>
          <p:cNvPr id="176" name="= Refuge area."/>
          <p:cNvSpPr txBox="1"/>
          <p:nvPr/>
        </p:nvSpPr>
        <p:spPr>
          <a:xfrm>
            <a:off x="1390968" y="9473138"/>
            <a:ext cx="7809071" cy="754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Refuge area.</a:t>
            </a:r>
          </a:p>
        </p:txBody>
      </p:sp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1844" y="10698685"/>
            <a:ext cx="546101" cy="416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Waypoint 1.png" descr="Waypoint 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25499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Waypoint 2.png" descr="Waypoint 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35728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Waypoint 3.png" descr="Waypoint 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45958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Waypoint 4.png" descr="Waypoint 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956188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Waypoint 5.png" descr="Waypoint 5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666417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Waypoint 6.png" descr="Waypoint 6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376647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Waypoint 7.png" descr="Waypoint 7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086875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Waypoint 8.png" descr="Waypoint 8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797105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Waypoint 9.png" descr="Waypoint 9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1507334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Waypoint 10.png" descr="Waypoint 10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2217563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Waypoint 11.png" descr="Waypoint 11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2927793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Waypoint 12.png" descr="Waypoint 12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3638021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Waypoint 13.png" descr="Waypoint 13.png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4348251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Waypoint 14.png" descr="Waypoint 14.png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5058480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Waypoint 15.png" descr="Waypoint 15.pn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15768710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Waypoint 16.png" descr="Waypoint 16.png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16478939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Waypoint 17.png" descr="Waypoint 17.png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17189169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Waypoint 18.png" descr="Waypoint 18.png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17899398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Waypoint 19.png" descr="Waypoint 19.pn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8609626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Waypoint 20.png" descr="Waypoint 20.pn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9319856" y="5821856"/>
            <a:ext cx="546101" cy="54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Images of the numbers"/>
          <p:cNvSpPr txBox="1"/>
          <p:nvPr/>
        </p:nvSpPr>
        <p:spPr>
          <a:xfrm>
            <a:off x="437847" y="5759627"/>
            <a:ext cx="5014474" cy="67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Images of the numbers</a:t>
            </a:r>
          </a:p>
        </p:txBody>
      </p:sp>
      <p:sp>
        <p:nvSpPr>
          <p:cNvPr id="199" name="Click on the asset so it has a bounding box around it, the press CTRL+C, the go to your editing software and press CTRL+V"/>
          <p:cNvSpPr txBox="1"/>
          <p:nvPr/>
        </p:nvSpPr>
        <p:spPr>
          <a:xfrm>
            <a:off x="464173" y="7536255"/>
            <a:ext cx="2390108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Click on the asset so it has a bounding box around it, the press CTRL+C, the go to your editing software and press CTRL+V</a:t>
            </a:r>
          </a:p>
        </p:txBody>
      </p:sp>
      <p:pic>
        <p:nvPicPr>
          <p:cNvPr id="200" name="Tent.png" descr="Tent.png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4348251" y="9395866"/>
            <a:ext cx="546101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Rocks.png" descr="Rocks.png"/>
          <p:cNvPicPr>
            <a:picLocks noChangeAspect="1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9605342" y="10036749"/>
            <a:ext cx="546101" cy="5461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o add an asset to your map in your editing software do the following…"/>
          <p:cNvSpPr txBox="1"/>
          <p:nvPr/>
        </p:nvSpPr>
        <p:spPr>
          <a:xfrm>
            <a:off x="464173" y="6814057"/>
            <a:ext cx="2390108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To add an asset to your map in your editing software do the following…</a:t>
            </a:r>
          </a:p>
        </p:txBody>
      </p:sp>
      <p:pic>
        <p:nvPicPr>
          <p:cNvPr id="203" name="Overfalls.png" descr="Overfalls.png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9607822" y="10846253"/>
            <a:ext cx="541142" cy="541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Wreck.png" descr="Wreck.png"/>
          <p:cNvPicPr>
            <a:picLocks noChangeAspect="1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9690053" y="9402548"/>
            <a:ext cx="541143" cy="541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" descr="Image"/>
          <p:cNvPicPr>
            <a:picLocks noChangeAspect="1"/>
          </p:cNvPicPr>
          <p:nvPr/>
        </p:nvPicPr>
        <p:blipFill>
          <a:blip r:embed="rId27">
            <a:extLst/>
          </a:blip>
          <a:stretch>
            <a:fillRect/>
          </a:stretch>
        </p:blipFill>
        <p:spPr>
          <a:xfrm>
            <a:off x="380497" y="11348664"/>
            <a:ext cx="546101" cy="458725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All text is ’POPPINS’ font - see https://www.1001fonts.com/poppins-font.html"/>
          <p:cNvSpPr txBox="1"/>
          <p:nvPr/>
        </p:nvSpPr>
        <p:spPr>
          <a:xfrm>
            <a:off x="464173" y="3592018"/>
            <a:ext cx="2390108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All text is ’POPPINS’ font - see https://www.1001fonts.com/poppins-font.html</a:t>
            </a:r>
          </a:p>
        </p:txBody>
      </p:sp>
      <p:pic>
        <p:nvPicPr>
          <p:cNvPr id="207" name="Image" descr="Image"/>
          <p:cNvPicPr>
            <a:picLocks noChangeAspect="1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118794" y="9304227"/>
            <a:ext cx="1092201" cy="1092201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= Wildlife area, please avoid"/>
          <p:cNvSpPr txBox="1"/>
          <p:nvPr/>
        </p:nvSpPr>
        <p:spPr>
          <a:xfrm>
            <a:off x="1455136" y="10485000"/>
            <a:ext cx="6702053" cy="754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Wildlife area, please avoid</a:t>
            </a:r>
          </a:p>
        </p:txBody>
      </p:sp>
      <p:sp>
        <p:nvSpPr>
          <p:cNvPr id="209" name="= Overfalls"/>
          <p:cNvSpPr txBox="1"/>
          <p:nvPr/>
        </p:nvSpPr>
        <p:spPr>
          <a:xfrm>
            <a:off x="10484534" y="10732641"/>
            <a:ext cx="2677756" cy="754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Overfalls</a:t>
            </a:r>
          </a:p>
        </p:txBody>
      </p:sp>
      <p:sp>
        <p:nvSpPr>
          <p:cNvPr id="210" name="= Rapids"/>
          <p:cNvSpPr txBox="1"/>
          <p:nvPr/>
        </p:nvSpPr>
        <p:spPr>
          <a:xfrm>
            <a:off x="10484534" y="11315932"/>
            <a:ext cx="2250494" cy="754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Rapids</a:t>
            </a:r>
          </a:p>
        </p:txBody>
      </p:sp>
      <p:pic>
        <p:nvPicPr>
          <p:cNvPr id="211" name="Overfalls.png" descr="Overfalls.png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9607822" y="11429544"/>
            <a:ext cx="541142" cy="541143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= Rocks"/>
          <p:cNvSpPr txBox="1"/>
          <p:nvPr/>
        </p:nvSpPr>
        <p:spPr>
          <a:xfrm>
            <a:off x="10456960" y="9932610"/>
            <a:ext cx="2014685" cy="754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Rocks</a:t>
            </a:r>
          </a:p>
        </p:txBody>
      </p:sp>
      <p:sp>
        <p:nvSpPr>
          <p:cNvPr id="213" name="= Wreck"/>
          <p:cNvSpPr txBox="1"/>
          <p:nvPr/>
        </p:nvSpPr>
        <p:spPr>
          <a:xfrm>
            <a:off x="10441506" y="9294583"/>
            <a:ext cx="3825173" cy="754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Wreck</a:t>
            </a:r>
          </a:p>
        </p:txBody>
      </p:sp>
      <p:sp>
        <p:nvSpPr>
          <p:cNvPr id="214" name="= Seals"/>
          <p:cNvSpPr txBox="1"/>
          <p:nvPr/>
        </p:nvSpPr>
        <p:spPr>
          <a:xfrm>
            <a:off x="1455136" y="11187887"/>
            <a:ext cx="2014685" cy="754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Seals</a:t>
            </a:r>
          </a:p>
        </p:txBody>
      </p:sp>
      <p:pic>
        <p:nvPicPr>
          <p:cNvPr id="215" name="Crab.png" descr="Crab.png"/>
          <p:cNvPicPr>
            <a:picLocks noChangeAspect="1"/>
          </p:cNvPicPr>
          <p:nvPr/>
        </p:nvPicPr>
        <p:blipFill>
          <a:blip r:embed="rId29">
            <a:extLst/>
          </a:blip>
          <a:stretch>
            <a:fillRect/>
          </a:stretch>
        </p:blipFill>
        <p:spPr>
          <a:xfrm>
            <a:off x="391844" y="12040606"/>
            <a:ext cx="546101" cy="490377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= Crab pots, please avoid"/>
          <p:cNvSpPr txBox="1"/>
          <p:nvPr/>
        </p:nvSpPr>
        <p:spPr>
          <a:xfrm>
            <a:off x="1455136" y="11916675"/>
            <a:ext cx="6702053" cy="754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Crab pots, please avoid</a:t>
            </a:r>
          </a:p>
        </p:txBody>
      </p:sp>
      <p:sp>
        <p:nvSpPr>
          <p:cNvPr id="217" name="= Camping &amp; Launching"/>
          <p:cNvSpPr txBox="1"/>
          <p:nvPr/>
        </p:nvSpPr>
        <p:spPr>
          <a:xfrm>
            <a:off x="15198676" y="9294583"/>
            <a:ext cx="6385401" cy="754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Camping &amp; Launching</a:t>
            </a:r>
          </a:p>
        </p:txBody>
      </p:sp>
      <p:pic>
        <p:nvPicPr>
          <p:cNvPr id="218" name="Image" descr="Image"/>
          <p:cNvPicPr>
            <a:picLocks noChangeAspect="1"/>
          </p:cNvPicPr>
          <p:nvPr/>
        </p:nvPicPr>
        <p:blipFill>
          <a:blip r:embed="rId30">
            <a:extLst/>
          </a:blip>
          <a:stretch>
            <a:fillRect/>
          </a:stretch>
        </p:blipFill>
        <p:spPr>
          <a:xfrm>
            <a:off x="14348251" y="10375532"/>
            <a:ext cx="546101" cy="479907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= Tidal sand flats"/>
          <p:cNvSpPr txBox="1"/>
          <p:nvPr/>
        </p:nvSpPr>
        <p:spPr>
          <a:xfrm>
            <a:off x="15198676" y="10238296"/>
            <a:ext cx="6385401" cy="754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Tidal sand flats</a:t>
            </a:r>
          </a:p>
        </p:txBody>
      </p:sp>
      <p:sp>
        <p:nvSpPr>
          <p:cNvPr id="220" name="= Salt marshes"/>
          <p:cNvSpPr txBox="1"/>
          <p:nvPr/>
        </p:nvSpPr>
        <p:spPr>
          <a:xfrm>
            <a:off x="15489635" y="11285735"/>
            <a:ext cx="6385401" cy="754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= Salt marshes</a:t>
            </a:r>
          </a:p>
        </p:txBody>
      </p:sp>
      <p:sp>
        <p:nvSpPr>
          <p:cNvPr id="221" name="All these icons should be 43points wide before exporting ( just in case you accidentally re-size them! )"/>
          <p:cNvSpPr txBox="1"/>
          <p:nvPr/>
        </p:nvSpPr>
        <p:spPr>
          <a:xfrm>
            <a:off x="9605342" y="12188592"/>
            <a:ext cx="12097988" cy="421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pPr/>
            <a:r>
              <a:t>All these icons should be 43points wide before exporting ( just in case you accidentally re-size them! )</a:t>
            </a:r>
          </a:p>
        </p:txBody>
      </p:sp>
      <p:pic>
        <p:nvPicPr>
          <p:cNvPr id="222" name="Marsh.jpg" descr="Marsh.jpg"/>
          <p:cNvPicPr>
            <a:picLocks noChangeAspect="1"/>
          </p:cNvPicPr>
          <p:nvPr/>
        </p:nvPicPr>
        <p:blipFill>
          <a:blip r:embed="rId31">
            <a:extLst/>
          </a:blip>
          <a:stretch>
            <a:fillRect/>
          </a:stretch>
        </p:blipFill>
        <p:spPr>
          <a:xfrm>
            <a:off x="14075201" y="11116824"/>
            <a:ext cx="1092201" cy="1092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Map Key Symbo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Map Key Symbols</a:t>
            </a:r>
          </a:p>
        </p:txBody>
      </p:sp>
      <p:sp>
        <p:nvSpPr>
          <p:cNvPr id="225" name="Just copy and paste"/>
          <p:cNvSpPr txBox="1"/>
          <p:nvPr>
            <p:ph type="body" idx="21"/>
          </p:nvPr>
        </p:nvSpPr>
        <p:spPr>
          <a:xfrm>
            <a:off x="1206500" y="2355185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Just copy and paste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